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7"/>
  </p:notesMasterIdLst>
  <p:handoutMasterIdLst>
    <p:handoutMasterId r:id="rId48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04" r:id="rId27"/>
    <p:sldId id="405" r:id="rId28"/>
    <p:sldId id="406" r:id="rId29"/>
    <p:sldId id="407" r:id="rId30"/>
    <p:sldId id="400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2" r:id="rId45"/>
    <p:sldId id="421" r:id="rId4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85" d="100"/>
          <a:sy n="85" d="100"/>
        </p:scale>
        <p:origin x="1553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13/04/2020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en-D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kreieren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Visuelle Elemente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Tisch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“</a:t>
            </a:r>
            <a:r>
              <a:rPr lang="en-US" dirty="0" err="1"/>
              <a:t>Sitze</a:t>
            </a:r>
            <a:r>
              <a:rPr lang="en-US" dirty="0"/>
              <a:t>” </a:t>
            </a:r>
            <a:r>
              <a:rPr lang="en-US" dirty="0" err="1"/>
              <a:t>inklusive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und </a:t>
            </a:r>
            <a:r>
              <a:rPr lang="en-US" dirty="0" err="1"/>
              <a:t>Kontoständen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Dealer Platz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Spielprotokoll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Interaktive</a:t>
            </a:r>
            <a:r>
              <a:rPr lang="en-US" dirty="0"/>
              <a:t> </a:t>
            </a:r>
            <a:r>
              <a:rPr lang="en-US" dirty="0" err="1"/>
              <a:t>Spielknöpfe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Klassisches</a:t>
            </a:r>
            <a:r>
              <a:rPr lang="en-US" dirty="0"/>
              <a:t> </a:t>
            </a:r>
            <a:r>
              <a:rPr lang="en-US" dirty="0" err="1"/>
              <a:t>Französisches</a:t>
            </a:r>
            <a:r>
              <a:rPr lang="en-US" dirty="0"/>
              <a:t> 52er Blatt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Farben</a:t>
            </a:r>
            <a:r>
              <a:rPr lang="en-US" dirty="0"/>
              <a:t>: </a:t>
            </a:r>
            <a:r>
              <a:rPr lang="en-US" dirty="0" err="1"/>
              <a:t>Herz</a:t>
            </a:r>
            <a:r>
              <a:rPr lang="en-US" dirty="0"/>
              <a:t>, </a:t>
            </a:r>
            <a:r>
              <a:rPr lang="en-US" dirty="0" err="1"/>
              <a:t>Raute</a:t>
            </a:r>
            <a:r>
              <a:rPr lang="en-US" dirty="0"/>
              <a:t>, </a:t>
            </a:r>
            <a:r>
              <a:rPr lang="en-US" dirty="0" err="1"/>
              <a:t>Pik</a:t>
            </a:r>
            <a:r>
              <a:rPr lang="en-US" dirty="0"/>
              <a:t>, </a:t>
            </a:r>
            <a:r>
              <a:rPr lang="en-US" dirty="0" err="1"/>
              <a:t>Kreuz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Werte</a:t>
            </a:r>
            <a:r>
              <a:rPr lang="en-US" dirty="0"/>
              <a:t>: 2-10, </a:t>
            </a:r>
            <a:r>
              <a:rPr lang="en-US" dirty="0" err="1"/>
              <a:t>Bube</a:t>
            </a:r>
            <a:r>
              <a:rPr lang="en-US" dirty="0"/>
              <a:t>, Dame, König, 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der </a:t>
            </a:r>
            <a:r>
              <a:rPr lang="en-US" dirty="0" err="1"/>
              <a:t>Symbole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Einfaches</a:t>
            </a:r>
            <a:r>
              <a:rPr lang="en-US" dirty="0"/>
              <a:t> Symbol </a:t>
            </a:r>
            <a:r>
              <a:rPr lang="en-US" dirty="0" err="1"/>
              <a:t>zeichnen</a:t>
            </a:r>
            <a:r>
              <a:rPr lang="en-US" dirty="0"/>
              <a:t> und in </a:t>
            </a:r>
            <a:r>
              <a:rPr lang="en-US" dirty="0" err="1"/>
              <a:t>einem</a:t>
            </a:r>
            <a:r>
              <a:rPr lang="en-US" dirty="0"/>
              <a:t> SVG </a:t>
            </a:r>
            <a:r>
              <a:rPr lang="en-US" dirty="0" err="1"/>
              <a:t>defs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id </a:t>
            </a:r>
            <a:r>
              <a:rPr lang="en-US" dirty="0" err="1"/>
              <a:t>einpacken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Mehrfachsymbole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geschicktes</a:t>
            </a:r>
            <a:r>
              <a:rPr lang="en-US" dirty="0"/>
              <a:t> </a:t>
            </a:r>
            <a:r>
              <a:rPr lang="en-US" dirty="0" err="1"/>
              <a:t>transformieren</a:t>
            </a:r>
            <a:r>
              <a:rPr lang="en-US" dirty="0"/>
              <a:t> und </a:t>
            </a:r>
            <a:r>
              <a:rPr lang="en-US" dirty="0" err="1"/>
              <a:t>spiegeln</a:t>
            </a:r>
            <a:r>
              <a:rPr lang="en-US" dirty="0"/>
              <a:t> der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Symbole</a:t>
            </a:r>
            <a:r>
              <a:rPr lang="en-US" dirty="0"/>
              <a:t> (1 Symbol (</a:t>
            </a:r>
            <a:r>
              <a:rPr lang="en-US" dirty="0" err="1"/>
              <a:t>verdoppeln</a:t>
            </a:r>
            <a:r>
              <a:rPr lang="en-US" dirty="0"/>
              <a:t> und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skalieren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2 </a:t>
            </a:r>
            <a:r>
              <a:rPr lang="en-US" dirty="0" err="1">
                <a:sym typeface="Wingdings" panose="05000000000000000000" pitchFamily="2" charset="2"/>
              </a:rPr>
              <a:t>symbole</a:t>
            </a:r>
            <a:r>
              <a:rPr lang="en-US" dirty="0">
                <a:sym typeface="Wingdings" panose="05000000000000000000" pitchFamily="2" charset="2"/>
              </a:rPr>
              <a:t>,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Spielkarte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Kartenrand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Zahl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oberem</a:t>
            </a:r>
            <a:r>
              <a:rPr lang="en-US" dirty="0"/>
              <a:t> </a:t>
            </a:r>
            <a:r>
              <a:rPr lang="en-US" dirty="0" err="1"/>
              <a:t>linken</a:t>
            </a:r>
            <a:r>
              <a:rPr lang="en-US" dirty="0"/>
              <a:t> Eck </a:t>
            </a:r>
            <a:r>
              <a:rPr lang="en-US" dirty="0" err="1"/>
              <a:t>skalieren</a:t>
            </a:r>
            <a:r>
              <a:rPr lang="en-US" dirty="0"/>
              <a:t> und </a:t>
            </a:r>
            <a:r>
              <a:rPr lang="en-US" dirty="0" err="1"/>
              <a:t>plazieren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Obrige</a:t>
            </a:r>
            <a:r>
              <a:rPr lang="en-US" dirty="0"/>
              <a:t> </a:t>
            </a:r>
            <a:r>
              <a:rPr lang="en-US" dirty="0" err="1"/>
              <a:t>Zahle</a:t>
            </a:r>
            <a:r>
              <a:rPr lang="en-US" dirty="0"/>
              <a:t> in die </a:t>
            </a:r>
            <a:r>
              <a:rPr lang="en-US" dirty="0" err="1"/>
              <a:t>untere</a:t>
            </a:r>
            <a:r>
              <a:rPr lang="en-US" dirty="0"/>
              <a:t> </a:t>
            </a:r>
            <a:r>
              <a:rPr lang="en-US" dirty="0" err="1"/>
              <a:t>rechte</a:t>
            </a:r>
            <a:r>
              <a:rPr lang="en-US" dirty="0"/>
              <a:t> </a:t>
            </a:r>
            <a:r>
              <a:rPr lang="en-US" dirty="0" err="1"/>
              <a:t>Ecke</a:t>
            </a:r>
            <a:r>
              <a:rPr lang="en-US" dirty="0"/>
              <a:t> </a:t>
            </a:r>
            <a:r>
              <a:rPr lang="en-US" dirty="0" err="1"/>
              <a:t>spiegelen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/>
              <a:t>Symbol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korrespondierender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Farbe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Wert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Boolsche</a:t>
            </a:r>
            <a:r>
              <a:rPr lang="en-US" dirty="0"/>
              <a:t> </a:t>
            </a:r>
            <a:r>
              <a:rPr lang="en-US" dirty="0" err="1"/>
              <a:t>Flagge</a:t>
            </a:r>
            <a:r>
              <a:rPr lang="en-US" dirty="0"/>
              <a:t> “</a:t>
            </a:r>
            <a:r>
              <a:rPr lang="en-US" dirty="0" err="1"/>
              <a:t>umgekehrt</a:t>
            </a:r>
            <a:r>
              <a:rPr lang="en-US" dirty="0"/>
              <a:t>”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Konstellation</a:t>
            </a:r>
            <a:r>
              <a:rPr lang="en-US" dirty="0"/>
              <a:t>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unkomplizierte</a:t>
            </a:r>
            <a:r>
              <a:rPr lang="en-US" dirty="0"/>
              <a:t> Transformation </a:t>
            </a:r>
            <a:r>
              <a:rPr lang="en-US" dirty="0" err="1"/>
              <a:t>im</a:t>
            </a:r>
            <a:r>
              <a:rPr lang="en-US" dirty="0"/>
              <a:t> XSLT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265210-0300-4736-B21F-BBA5344C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27" y="1579776"/>
            <a:ext cx="3039083" cy="47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einziger</a:t>
            </a:r>
            <a:r>
              <a:rPr lang="en-US" dirty="0"/>
              <a:t> 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Farbanpassung</a:t>
            </a:r>
            <a:r>
              <a:rPr lang="en-US" dirty="0"/>
              <a:t> (</a:t>
            </a:r>
            <a:r>
              <a:rPr lang="en-US" dirty="0" err="1"/>
              <a:t>zB</a:t>
            </a:r>
            <a:r>
              <a:rPr lang="en-US" dirty="0"/>
              <a:t>. &lt;100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r>
              <a:rPr lang="en-US" dirty="0">
                <a:sym typeface="Wingdings" panose="05000000000000000000" pitchFamily="2" charset="2"/>
              </a:rPr>
              <a:t>, &gt;5000  Schwarz)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Aufbau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Kreis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4AABEC-0007-4151-A630-B33EBB23B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110" y="1673590"/>
            <a:ext cx="7196637" cy="458628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23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Startpunkt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Spielers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Liste</a:t>
            </a:r>
            <a:r>
              <a:rPr lang="en-US" dirty="0"/>
              <a:t> von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Spielen</a:t>
            </a:r>
            <a:r>
              <a:rPr lang="en-US" dirty="0"/>
              <a:t>, </a:t>
            </a:r>
            <a:r>
              <a:rPr lang="en-US" dirty="0" err="1"/>
              <a:t>verfügbar</a:t>
            </a:r>
            <a:r>
              <a:rPr lang="en-US" dirty="0"/>
              <a:t> und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verfügbar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Spiel </a:t>
            </a:r>
            <a:r>
              <a:rPr lang="en-US" dirty="0" err="1"/>
              <a:t>erstellen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beitreten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Spielmechanik</a:t>
            </a:r>
            <a:r>
              <a:rPr lang="en-US" dirty="0"/>
              <a:t>: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: “ready”, “bet”, “play”, “continue”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Ablauf</a:t>
            </a:r>
            <a:r>
              <a:rPr lang="en-US" dirty="0"/>
              <a:t> 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Runde</a:t>
            </a:r>
            <a:r>
              <a:rPr lang="en-US" dirty="0"/>
              <a:t>/</a:t>
            </a:r>
            <a:r>
              <a:rPr lang="en-US" dirty="0" err="1"/>
              <a:t>Cyclus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Spiel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1-5 </a:t>
            </a:r>
            <a:r>
              <a:rPr lang="en-US" dirty="0" err="1"/>
              <a:t>Spielern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Spezial</a:t>
            </a:r>
            <a:r>
              <a:rPr lang="en-US" dirty="0"/>
              <a:t> state </a:t>
            </a:r>
            <a:r>
              <a:rPr lang="en-US" dirty="0">
                <a:sym typeface="Wingdings" panose="05000000000000000000" pitchFamily="2" charset="2"/>
              </a:rPr>
              <a:t> “deleted” (</a:t>
            </a:r>
            <a:r>
              <a:rPr lang="en-US" dirty="0" err="1">
                <a:sym typeface="Wingdings" panose="05000000000000000000" pitchFamily="2" charset="2"/>
              </a:rPr>
              <a:t>wenn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Spieler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sind</a:t>
            </a:r>
            <a:r>
              <a:rPr lang="en-US" dirty="0">
                <a:sym typeface="Wingdings" panose="05000000000000000000" pitchFamily="2" charset="2"/>
              </a:rPr>
              <a:t>) (</a:t>
            </a:r>
            <a:r>
              <a:rPr lang="en-US" dirty="0" err="1">
                <a:sym typeface="Wingdings" panose="05000000000000000000" pitchFamily="2" charset="2"/>
              </a:rPr>
              <a:t>warum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haben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</a:t>
            </a:r>
            <a:r>
              <a:rPr lang="en-US" dirty="0">
                <a:sym typeface="Wingdings" panose="05000000000000000000" pitchFamily="2" charset="2"/>
              </a:rPr>
              <a:t> das </a:t>
            </a:r>
            <a:r>
              <a:rPr lang="en-US" dirty="0" err="1">
                <a:sym typeface="Wingdings" panose="05000000000000000000" pitchFamily="2" charset="2"/>
              </a:rPr>
              <a:t>nochmal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gemacht</a:t>
            </a:r>
            <a:r>
              <a:rPr lang="en-US" dirty="0">
                <a:sym typeface="Wingdings" panose="05000000000000000000" pitchFamily="2" charset="2"/>
              </a:rPr>
              <a:t>?)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Boolsches</a:t>
            </a:r>
            <a:r>
              <a:rPr lang="en-US" dirty="0">
                <a:sym typeface="Wingdings" panose="05000000000000000000" pitchFamily="2" charset="2"/>
              </a:rPr>
              <a:t> Element “available” </a:t>
            </a:r>
            <a:r>
              <a:rPr lang="en-US" dirty="0" err="1">
                <a:sym typeface="Wingdings" panose="05000000000000000000" pitchFamily="2" charset="2"/>
              </a:rPr>
              <a:t>signalisiert</a:t>
            </a:r>
            <a:r>
              <a:rPr lang="en-US" dirty="0">
                <a:sym typeface="Wingdings" panose="05000000000000000000" pitchFamily="2" charset="2"/>
              </a:rPr>
              <a:t> der Lobby, </a:t>
            </a:r>
            <a:r>
              <a:rPr lang="en-US" dirty="0" err="1">
                <a:sym typeface="Wingdings" panose="05000000000000000000" pitchFamily="2" charset="2"/>
              </a:rPr>
              <a:t>wann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joinbar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Joinen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man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der ready Phase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Spielablauf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Jeder</a:t>
            </a:r>
            <a:r>
              <a:rPr lang="en-US" sz="1600" dirty="0"/>
              <a:t> </a:t>
            </a:r>
            <a:r>
              <a:rPr lang="en-US" sz="1600" dirty="0" err="1"/>
              <a:t>gejointe</a:t>
            </a:r>
            <a:r>
              <a:rPr lang="en-US" sz="1600" dirty="0"/>
              <a:t> </a:t>
            </a:r>
            <a:r>
              <a:rPr lang="en-US" sz="1600" dirty="0" err="1"/>
              <a:t>Spieler</a:t>
            </a:r>
            <a:r>
              <a:rPr lang="en-US" sz="1600" dirty="0"/>
              <a:t> </a:t>
            </a:r>
            <a:r>
              <a:rPr lang="en-US" sz="1600" dirty="0" err="1"/>
              <a:t>startet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10.000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maximieren</a:t>
            </a:r>
            <a:r>
              <a:rPr lang="en-US" sz="1600" dirty="0"/>
              <a:t>, </a:t>
            </a:r>
            <a:r>
              <a:rPr lang="en-US" sz="1600" dirty="0" err="1"/>
              <a:t>indem</a:t>
            </a:r>
            <a:r>
              <a:rPr lang="en-US" sz="1600" dirty="0"/>
              <a:t> man </a:t>
            </a:r>
            <a:r>
              <a:rPr lang="en-US" sz="1600" dirty="0" err="1"/>
              <a:t>gegen</a:t>
            </a:r>
            <a:r>
              <a:rPr lang="en-US" sz="1600" dirty="0"/>
              <a:t> den Dealer </a:t>
            </a:r>
            <a:r>
              <a:rPr lang="en-US" sz="1600" dirty="0" err="1"/>
              <a:t>gewinnt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ausreicht</a:t>
            </a:r>
            <a:r>
              <a:rPr lang="en-US" sz="1600" dirty="0"/>
              <a:t> </a:t>
            </a:r>
            <a:r>
              <a:rPr lang="en-US" sz="1600" dirty="0" err="1"/>
              <a:t>einen</a:t>
            </a:r>
            <a:r>
              <a:rPr lang="en-US" sz="1600" dirty="0"/>
              <a:t>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:a16="http://schemas.microsoft.com/office/drawing/2014/main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767266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serverseitige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mappen</a:t>
            </a:r>
            <a:r>
              <a:rPr lang="en-US" dirty="0"/>
              <a:t> von Client HTTP Request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Funktionen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Annotation </a:t>
            </a:r>
            <a:r>
              <a:rPr lang="en-US" dirty="0" err="1"/>
              <a:t>über</a:t>
            </a:r>
            <a:r>
              <a:rPr lang="en-US" dirty="0"/>
              <a:t> %</a:t>
            </a:r>
            <a:r>
              <a:rPr lang="en-US" dirty="0" err="1"/>
              <a:t>rest:GET</a:t>
            </a:r>
            <a:r>
              <a:rPr lang="en-US" dirty="0"/>
              <a:t> (</a:t>
            </a:r>
            <a:r>
              <a:rPr lang="en-US" dirty="0" err="1"/>
              <a:t>oder</a:t>
            </a:r>
            <a:r>
              <a:rPr lang="en-US" dirty="0"/>
              <a:t> POST) und %</a:t>
            </a:r>
            <a:r>
              <a:rPr lang="en-US" dirty="0" err="1"/>
              <a:t>rest:path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</a:t>
            </a:r>
            <a:endParaRPr lang="en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benötigen</a:t>
            </a:r>
            <a:r>
              <a:rPr lang="en-US" dirty="0"/>
              <a:t> Parameter </a:t>
            </a:r>
            <a:r>
              <a:rPr lang="en-US" dirty="0" err="1"/>
              <a:t>wie</a:t>
            </a:r>
            <a:r>
              <a:rPr lang="en-US" dirty="0"/>
              <a:t> “</a:t>
            </a:r>
            <a:r>
              <a:rPr lang="en-US" dirty="0" err="1"/>
              <a:t>gameID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 err="1"/>
              <a:t>Lösung</a:t>
            </a:r>
            <a:r>
              <a:rPr lang="en-US" dirty="0"/>
              <a:t>: </a:t>
            </a:r>
            <a:r>
              <a:rPr lang="en-US" dirty="0" err="1"/>
              <a:t>Pfad</a:t>
            </a:r>
            <a:r>
              <a:rPr lang="en-US" dirty="0"/>
              <a:t> </a:t>
            </a:r>
            <a:r>
              <a:rPr lang="en-US" dirty="0" err="1"/>
              <a:t>parametrisieren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17833" y="2880805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5F92465-4669-4675-9B27-354C023FF982}"/>
              </a:ext>
            </a:extLst>
          </p:cNvPr>
          <p:cNvSpPr txBox="1">
            <a:spLocks/>
          </p:cNvSpPr>
          <p:nvPr/>
        </p:nvSpPr>
        <p:spPr>
          <a:xfrm>
            <a:off x="319090" y="1762190"/>
            <a:ext cx="8508999" cy="8486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</a:t>
            </a:r>
            <a:r>
              <a:rPr lang="en-US" dirty="0" err="1"/>
              <a:t>läuft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Webbrowser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</a:t>
            </a:r>
            <a:r>
              <a:rPr lang="en-US" dirty="0" err="1"/>
              <a:t>läuft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Web Server (Jetty)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und Server </a:t>
            </a:r>
            <a:r>
              <a:rPr lang="en-US" dirty="0" err="1"/>
              <a:t>kommunizieren</a:t>
            </a:r>
            <a:r>
              <a:rPr lang="en-US" dirty="0"/>
              <a:t> via HTTP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4528216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46C9F-749C-409C-8322-E931052C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17234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Kontrolliert</a:t>
            </a:r>
            <a:r>
              <a:rPr lang="en-US" dirty="0"/>
              <a:t> den </a:t>
            </a:r>
            <a:r>
              <a:rPr lang="en-US" dirty="0" err="1"/>
              <a:t>Fluss</a:t>
            </a:r>
            <a:r>
              <a:rPr lang="en-US" dirty="0"/>
              <a:t> der </a:t>
            </a:r>
            <a:r>
              <a:rPr lang="en-US" dirty="0" err="1"/>
              <a:t>Applikation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senden</a:t>
            </a:r>
            <a:r>
              <a:rPr lang="en-US" dirty="0"/>
              <a:t>/</a:t>
            </a:r>
            <a:r>
              <a:rPr lang="en-US" dirty="0" err="1"/>
              <a:t>erhalten</a:t>
            </a:r>
            <a:r>
              <a:rPr lang="en-US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einzigartigen</a:t>
            </a:r>
            <a:r>
              <a:rPr lang="en-US" dirty="0"/>
              <a:t> URL </a:t>
            </a:r>
            <a:r>
              <a:rPr lang="en-US" dirty="0" err="1"/>
              <a:t>verknüpft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Funktion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zum</a:t>
            </a:r>
            <a:r>
              <a:rPr lang="en-US" dirty="0">
                <a:sym typeface="Wingdings" panose="05000000000000000000" pitchFamily="2" charset="2"/>
              </a:rPr>
              <a:t> Modell </a:t>
            </a:r>
            <a:r>
              <a:rPr lang="en-US" dirty="0" err="1">
                <a:sym typeface="Wingdings" panose="05000000000000000000" pitchFamily="2" charset="2"/>
              </a:rPr>
              <a:t>delegiert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Sehr </a:t>
            </a:r>
            <a:r>
              <a:rPr lang="en-US" dirty="0" err="1">
                <a:sym typeface="Wingdings" panose="05000000000000000000" pitchFamily="2" charset="2"/>
              </a:rPr>
              <a:t>hilfreich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Testen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Essenzielle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Funktionen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setup(), </a:t>
            </a:r>
            <a:r>
              <a:rPr lang="en-US" dirty="0" err="1">
                <a:sym typeface="Wingdings" panose="05000000000000000000" pitchFamily="2" charset="2"/>
              </a:rPr>
              <a:t>startingPage</a:t>
            </a:r>
            <a:r>
              <a:rPr lang="en-US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draw()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idenfizieren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BaseX</a:t>
            </a:r>
            <a:r>
              <a:rPr lang="en-US" dirty="0"/>
              <a:t> compiler </a:t>
            </a:r>
            <a:r>
              <a:rPr lang="en-US" dirty="0" err="1"/>
              <a:t>liefert</a:t>
            </a:r>
            <a:r>
              <a:rPr lang="en-US" dirty="0"/>
              <a:t> </a:t>
            </a:r>
            <a:r>
              <a:rPr lang="en-US" dirty="0" err="1"/>
              <a:t>meistens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zuverlässige</a:t>
            </a:r>
            <a:r>
              <a:rPr lang="en-US" dirty="0"/>
              <a:t> </a:t>
            </a:r>
            <a:r>
              <a:rPr lang="en-US" dirty="0" err="1"/>
              <a:t>Fehlermedlung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Zeilenangabe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Automatisierung</a:t>
            </a:r>
            <a:r>
              <a:rPr lang="en-US" dirty="0">
                <a:sym typeface="Wingdings" panose="05000000000000000000" pitchFamily="2" charset="2"/>
              </a:rPr>
              <a:t> der Tests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Python scripts 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Software Testing Approach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Integretation</a:t>
            </a:r>
            <a:r>
              <a:rPr lang="en-US" dirty="0"/>
              <a:t>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r>
              <a:rPr lang="en-US" dirty="0" err="1"/>
              <a:t>Xquery</a:t>
            </a:r>
            <a:r>
              <a:rPr lang="en-US" dirty="0"/>
              <a:t> rein </a:t>
            </a:r>
            <a:r>
              <a:rPr lang="en-US" dirty="0" err="1"/>
              <a:t>funktional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Update Facility von </a:t>
            </a:r>
            <a:r>
              <a:rPr lang="en-US" dirty="0" err="1">
                <a:sym typeface="Wingdings" panose="05000000000000000000" pitchFamily="2" charset="2"/>
              </a:rPr>
              <a:t>BaseX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erweitert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Xquery</a:t>
            </a:r>
            <a:r>
              <a:rPr lang="en-US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Hinzufügen</a:t>
            </a:r>
            <a:r>
              <a:rPr lang="en-US" dirty="0">
                <a:sym typeface="Wingdings" panose="05000000000000000000" pitchFamily="2" charset="2"/>
              </a:rPr>
              <a:t> und </a:t>
            </a:r>
            <a:r>
              <a:rPr lang="en-US" dirty="0" err="1">
                <a:sym typeface="Wingdings" panose="05000000000000000000" pitchFamily="2" charset="2"/>
              </a:rPr>
              <a:t>Löschen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Knoten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Knoten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oder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den </a:t>
            </a:r>
            <a:r>
              <a:rPr lang="en-US" dirty="0" err="1">
                <a:sym typeface="Wingdings" panose="05000000000000000000" pitchFamily="2" charset="2"/>
              </a:rPr>
              <a:t>Inhalt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Erstellung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modifizierbaren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Kopie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Knotens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Problem: </a:t>
            </a:r>
            <a:r>
              <a:rPr lang="en-US" dirty="0" err="1">
                <a:sym typeface="Wingdings" panose="05000000000000000000" pitchFamily="2" charset="2"/>
              </a:rPr>
              <a:t>Praktizieren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imperativem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Programmierstil</a:t>
            </a:r>
            <a:r>
              <a:rPr lang="en-US" dirty="0">
                <a:sym typeface="Wingdings" panose="05000000000000000000" pitchFamily="2" charset="2"/>
              </a:rPr>
              <a:t>, da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Pending Update List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sequenziell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sondern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beliebig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abgearbeitet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wird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Unsere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Methoden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strikte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Sequenz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fordern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Lösung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Paradigma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funktionalen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Programmierung</a:t>
            </a:r>
            <a:r>
              <a:rPr lang="en-US" dirty="0">
                <a:sym typeface="Wingdings" panose="05000000000000000000" pitchFamily="2" charset="2"/>
              </a:rPr>
              <a:t> und Copy()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Mathematischer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Sinne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hat </a:t>
            </a:r>
            <a:r>
              <a:rPr lang="en-US" dirty="0" err="1">
                <a:sym typeface="Wingdings" panose="05000000000000000000" pitchFamily="2" charset="2"/>
              </a:rPr>
              <a:t>einen</a:t>
            </a:r>
            <a:r>
              <a:rPr lang="en-US" dirty="0">
                <a:sym typeface="Wingdings" panose="05000000000000000000" pitchFamily="2" charset="2"/>
              </a:rPr>
              <a:t> Output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Statt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pending list </a:t>
            </a:r>
            <a:r>
              <a:rPr lang="en-US" dirty="0" err="1">
                <a:sym typeface="Wingdings" panose="05000000000000000000" pitchFamily="2" charset="2"/>
              </a:rPr>
              <a:t>zu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packen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mache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Kopie</a:t>
            </a:r>
            <a:r>
              <a:rPr lang="en-US" sz="1200" dirty="0">
                <a:sym typeface="Wingdings" panose="05000000000000000000" pitchFamily="2" charset="2"/>
              </a:rPr>
              <a:t> des Elements</a:t>
            </a: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Modifiziere</a:t>
            </a:r>
            <a:r>
              <a:rPr lang="en-US" sz="1200" dirty="0">
                <a:sym typeface="Wingdings" panose="05000000000000000000" pitchFamily="2" charset="2"/>
              </a:rPr>
              <a:t> (Update) </a:t>
            </a:r>
            <a:r>
              <a:rPr lang="en-US" sz="1200" dirty="0" err="1">
                <a:sym typeface="Wingdings" panose="05000000000000000000" pitchFamily="2" charset="2"/>
              </a:rPr>
              <a:t>diese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Kopie</a:t>
            </a:r>
            <a:endParaRPr lang="en-US" sz="1200" dirty="0">
              <a:sym typeface="Wingdings" panose="05000000000000000000" pitchFamily="2" charset="2"/>
            </a:endParaRP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Gebe</a:t>
            </a:r>
            <a:r>
              <a:rPr lang="en-US" sz="1200" dirty="0">
                <a:sym typeface="Wingdings" panose="05000000000000000000" pitchFamily="2" charset="2"/>
              </a:rPr>
              <a:t> dieses Element </a:t>
            </a:r>
            <a:r>
              <a:rPr lang="en-US" sz="1200" dirty="0" err="1">
                <a:sym typeface="Wingdings" panose="05000000000000000000" pitchFamily="2" charset="2"/>
              </a:rPr>
              <a:t>aus</a:t>
            </a:r>
            <a:endParaRPr lang="en-US" sz="1200" dirty="0">
              <a:sym typeface="Wingdings" panose="05000000000000000000" pitchFamily="2" charset="2"/>
            </a:endParaRPr>
          </a:p>
          <a:p>
            <a:pPr marL="1000125" lvl="4" indent="-285750"/>
            <a:endParaRPr lang="en-US" sz="6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Versichert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dass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</a:t>
            </a:r>
            <a:r>
              <a:rPr lang="en-US" dirty="0">
                <a:sym typeface="Wingdings" panose="05000000000000000000" pitchFamily="2" charset="2"/>
              </a:rPr>
              <a:t> updates </a:t>
            </a:r>
            <a:r>
              <a:rPr lang="en-US" dirty="0" err="1">
                <a:sym typeface="Wingdings" panose="05000000000000000000" pitchFamily="2" charset="2"/>
              </a:rPr>
              <a:t>nacheinander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ausgeführt</a:t>
            </a:r>
            <a:r>
              <a:rPr lang="en-US" dirty="0">
                <a:sym typeface="Wingdings" panose="05000000000000000000" pitchFamily="2" charset="2"/>
              </a:rPr>
              <a:t> warden!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Browserdarstellung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 auf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Arten</a:t>
            </a:r>
            <a:r>
              <a:rPr lang="en-US" dirty="0"/>
              <a:t> </a:t>
            </a:r>
            <a:r>
              <a:rPr lang="en-US" dirty="0" err="1"/>
              <a:t>rendern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  <a:r>
              <a:rPr lang="en-US" dirty="0" err="1"/>
              <a:t>Manchmal</a:t>
            </a:r>
            <a:r>
              <a:rPr lang="en-US" dirty="0"/>
              <a:t> lag der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am Code, sonder an dem Rendering des Browsers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Lösung</a:t>
            </a:r>
            <a:r>
              <a:rPr lang="en-US" dirty="0"/>
              <a:t>:  </a:t>
            </a:r>
            <a:r>
              <a:rPr lang="en-US" dirty="0" err="1"/>
              <a:t>Nutzung</a:t>
            </a:r>
            <a:r>
              <a:rPr lang="en-US" dirty="0"/>
              <a:t> von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Browsern</a:t>
            </a:r>
            <a:r>
              <a:rPr lang="en-US" dirty="0"/>
              <a:t> 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Socket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Zuschauer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Verlassen</a:t>
            </a:r>
            <a:r>
              <a:rPr lang="en-US" dirty="0"/>
              <a:t> des Spiels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Aber </a:t>
            </a:r>
            <a:r>
              <a:rPr lang="en-US" dirty="0" err="1"/>
              <a:t>wenn</a:t>
            </a:r>
            <a:r>
              <a:rPr lang="en-US" dirty="0"/>
              <a:t> der </a:t>
            </a: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das Spiel </a:t>
            </a:r>
            <a:r>
              <a:rPr lang="en-US" dirty="0" err="1"/>
              <a:t>verlässt</a:t>
            </a:r>
            <a:r>
              <a:rPr lang="en-US" dirty="0"/>
              <a:t>, </a:t>
            </a: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Update </a:t>
            </a:r>
            <a:r>
              <a:rPr lang="en-US" dirty="0" err="1"/>
              <a:t>im</a:t>
            </a:r>
            <a:r>
              <a:rPr lang="en-US" dirty="0"/>
              <a:t> View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kein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Zuschauer</a:t>
            </a: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r>
              <a:rPr lang="en-US" dirty="0" err="1"/>
              <a:t>Aufteilen</a:t>
            </a:r>
            <a:r>
              <a:rPr lang="en-US" dirty="0"/>
              <a:t> in 2er </a:t>
            </a:r>
            <a:r>
              <a:rPr lang="en-US" dirty="0" err="1"/>
              <a:t>Subteams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Alle</a:t>
            </a:r>
            <a:r>
              <a:rPr lang="en-US" dirty="0">
                <a:sym typeface="Wingdings" panose="05000000000000000000" pitchFamily="2" charset="2"/>
              </a:rPr>
              <a:t> 2-3 </a:t>
            </a:r>
            <a:r>
              <a:rPr lang="en-US" dirty="0" err="1">
                <a:sym typeface="Wingdings" panose="05000000000000000000" pitchFamily="2" charset="2"/>
              </a:rPr>
              <a:t>Wochen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Statusupdates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:a16="http://schemas.microsoft.com/office/drawing/2014/main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DF39DAB-F87B-422B-AF9D-A900E2A3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1648804"/>
            <a:ext cx="2773473" cy="2399419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34C90E4-B4DD-428A-863B-44612578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97" y="1655217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BED7A66-2E8B-4D61-845F-1C3F6B32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3874366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606EBC78-C9A2-4EF2-AD34-F72156CC9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96" y="4003073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furs </a:t>
            </a:r>
            <a:r>
              <a:rPr lang="en-US" sz="4400" dirty="0" err="1"/>
              <a:t>Zuhören</a:t>
            </a:r>
            <a:r>
              <a:rPr lang="en-US" sz="4400" dirty="0"/>
              <a:t>!</a:t>
            </a: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 err="1"/>
              <a:t>Serverseitg</a:t>
            </a:r>
            <a:r>
              <a:rPr lang="de-DE" dirty="0"/>
              <a:t>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Xquery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en-D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en-US" dirty="0" err="1"/>
              <a:t>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Definiert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1529</Words>
  <Application>Microsoft Office PowerPoint</Application>
  <PresentationFormat>On-screen Show (4:3)</PresentationFormat>
  <Paragraphs>405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 – Visuelle Elemente</vt:lpstr>
      <vt:lpstr>Desing - Karten</vt:lpstr>
      <vt:lpstr>Desing - Karten</vt:lpstr>
      <vt:lpstr>Desing - Chips</vt:lpstr>
      <vt:lpstr>Desing - Chips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Modell</vt:lpstr>
      <vt:lpstr>Module - Controller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Ikbal Yesiltas</cp:lastModifiedBy>
  <cp:revision>37</cp:revision>
  <cp:lastPrinted>2015-07-30T14:04:45Z</cp:lastPrinted>
  <dcterms:created xsi:type="dcterms:W3CDTF">2020-04-12T10:17:23Z</dcterms:created>
  <dcterms:modified xsi:type="dcterms:W3CDTF">2020-04-13T13:03:44Z</dcterms:modified>
</cp:coreProperties>
</file>